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15433" y="404664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МКДОУ </a:t>
            </a:r>
            <a:r>
              <a:rPr lang="ru-RU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Баранниковский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детский сад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59632" y="1222886"/>
            <a:ext cx="856895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800" b="1" spc="50" dirty="0" smtClean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Чудо природы </a:t>
            </a:r>
            <a:br>
              <a:rPr lang="ru-RU" sz="4800" b="1" spc="50" dirty="0" smtClean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4800" b="1" spc="50" dirty="0" smtClean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«</a:t>
            </a:r>
            <a:r>
              <a:rPr lang="ru-RU" b="1" spc="50" dirty="0" smtClean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Плато </a:t>
            </a:r>
            <a:r>
              <a:rPr lang="ru-RU" b="1" spc="50" dirty="0" err="1" smtClean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Маньпупунер</a:t>
            </a:r>
            <a:r>
              <a:rPr lang="ru-RU" sz="4800" b="1" spc="50" dirty="0" smtClean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»</a:t>
            </a:r>
            <a:endParaRPr lang="ru-RU" sz="4800" b="1" spc="50" dirty="0">
              <a:ln w="11430"/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67336" y="2996952"/>
            <a:ext cx="56531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Участники: 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Аделина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Яковлева (воспитанница группы комбинированной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направленности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№4 </a:t>
            </a:r>
            <a:r>
              <a:rPr lang="ru-RU" smtClean="0">
                <a:solidFill>
                  <a:srgbClr val="002060"/>
                </a:solidFill>
                <a:latin typeface="Georgia" pitchFamily="18" charset="0"/>
              </a:rPr>
              <a:t>(разновозрастной от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5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до 8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лет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) </a:t>
            </a:r>
          </a:p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Родители: Елена Александровна Яковлева (мама) 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Воспитатель: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Корминец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С.В.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167336" y="5697252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Д. Баранникова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Камышловский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муниципальный район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2025 – 2026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уч.год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332656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Плато </a:t>
            </a:r>
            <a:r>
              <a:rPr lang="ru-RU" sz="2000" b="1" dirty="0" err="1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Маньпупунёр</a:t>
            </a:r>
            <a:r>
              <a:rPr lang="ru-RU" sz="2000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ru-RU" sz="2000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- это природный геологический памятник на Северном Урале, в Троицко-Печорском районе Республике Коми. Он состоит из семи каменных столбов (</a:t>
            </a:r>
            <a:r>
              <a:rPr lang="ru-RU" sz="2000" dirty="0" err="1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останцов</a:t>
            </a:r>
            <a:r>
              <a:rPr lang="ru-RU" sz="2000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) высотой от 30 до 42 метров - как 10-этажный дом. Один самый массивный останец стоит отдельно и шесть столбов поменьше выстроились в ряд у края обрыва</a:t>
            </a:r>
            <a:r>
              <a:rPr lang="ru-RU" sz="2000" dirty="0" smtClean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.</a:t>
            </a:r>
            <a:endParaRPr lang="ru-RU" sz="2000" dirty="0">
              <a:solidFill>
                <a:srgbClr val="F79646">
                  <a:lumMod val="50000"/>
                </a:srgbClr>
              </a:solidFill>
              <a:latin typeface="Georgia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С языка манси, коренных жителей этих мест, название переводится как «малая гора идолов», а в народе их называют Столбы выветривания или «мансийские болваны</a:t>
            </a:r>
            <a:r>
              <a:rPr lang="ru-RU" sz="2000" dirty="0" smtClean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».</a:t>
            </a: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endParaRPr lang="ru-RU" sz="2000" dirty="0">
              <a:solidFill>
                <a:srgbClr val="F79646">
                  <a:lumMod val="50000"/>
                </a:srgbClr>
              </a:solidFill>
              <a:latin typeface="Georgia" pitchFamily="18" charset="0"/>
            </a:endParaRPr>
          </a:p>
        </p:txBody>
      </p:sp>
      <p:pic>
        <p:nvPicPr>
          <p:cNvPr id="5" name="Picture 2" descr="https://avatars.dzeninfra.ru/get-zen_doc/3384412/pub_61fbd84f0c86866ef22bb5e9_61fbdca145e8005f97f49b2b/scale_2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231554" cy="3173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3968" y="314096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После того, как плато </a:t>
            </a:r>
            <a:r>
              <a:rPr lang="ru-RU" sz="2000" dirty="0" err="1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Маньпупунёр</a:t>
            </a:r>
            <a:r>
              <a:rPr lang="ru-RU" sz="2000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 включили в список семи чудес России, о нем узнали туристы по всему миру. Попасть на плато по-прежнему сложно из-за тяжелой дороги и строгих правил заповедника, которые нужны, чтобы сохранить и не нарушить хрупкие экосистемы.</a:t>
            </a:r>
            <a:endParaRPr lang="ru-RU" sz="2000" b="1" dirty="0">
              <a:solidFill>
                <a:srgbClr val="F79646">
                  <a:lumMod val="50000"/>
                </a:srgb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ru-RU" sz="2000" dirty="0" smtClean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В </a:t>
            </a:r>
            <a:r>
              <a:rPr lang="ru-RU" sz="2000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среднем плато посещает всего 1500 человек в год. Зато уж если </a:t>
            </a:r>
            <a:r>
              <a:rPr lang="ru-RU" sz="2000" dirty="0" smtClean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доберетесь </a:t>
            </a:r>
            <a:r>
              <a:rPr lang="ru-RU" sz="2000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- сможете почувствовать себя первооткрывателем.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90490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ru-RU" sz="2000" dirty="0" smtClean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Плато окружено </a:t>
            </a:r>
            <a:r>
              <a:rPr lang="ru-RU" sz="2000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лесами Коми, а в радиусе 150 км нет ни одного населенного пункта - только нетронутая природа. Возле идолов не ловит ни интернет, ни сотовая связь, поэтому вы сможете провести время наедине с природой.</a:t>
            </a:r>
            <a:endParaRPr lang="ru-RU" sz="2000" dirty="0" smtClean="0">
              <a:solidFill>
                <a:srgbClr val="F79646">
                  <a:lumMod val="50000"/>
                </a:srgb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636912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ru-RU" sz="2000" b="1" dirty="0" smtClean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Однажды мы с мамой смотрели передачу об одном из семи чудес России – загадочном и тайном плато </a:t>
            </a:r>
            <a:r>
              <a:rPr lang="ru-RU" sz="2000" b="1" dirty="0" err="1" smtClean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Маньпупунер</a:t>
            </a:r>
            <a:r>
              <a:rPr lang="ru-RU" sz="2000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. Когда видишь </a:t>
            </a:r>
            <a:r>
              <a:rPr lang="ru-RU" sz="2000" b="1" dirty="0" err="1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Маньпупунёр</a:t>
            </a:r>
            <a:r>
              <a:rPr lang="ru-RU" sz="2000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 собственными        глазами, сложно поверить, что столбы создала природа - настолько они удивительны. Поэтому плато обросло многочисленными легендами, в большинстве из них фигурируют великаны, которые превратились в камни.</a:t>
            </a: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ru-RU" sz="2000" b="1" dirty="0" smtClean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Нас настолько впечатлили величественные столбы, что захотелось их создать своими руками, а затем показать и рассказать об этом чуде России другим ребятам. </a:t>
            </a:r>
            <a:endParaRPr lang="ru-RU" sz="2000" b="1" dirty="0">
              <a:solidFill>
                <a:srgbClr val="F79646">
                  <a:lumMod val="50000"/>
                </a:srgb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5778" y="191408"/>
            <a:ext cx="856895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800" b="1" spc="50" dirty="0" smtClean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Фотогалерея</a:t>
            </a:r>
            <a:endParaRPr lang="ru-RU" sz="4800" b="1" spc="50" dirty="0">
              <a:ln w="11430"/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4" b="14527"/>
          <a:stretch/>
        </p:blipFill>
        <p:spPr>
          <a:xfrm>
            <a:off x="2051720" y="2585038"/>
            <a:ext cx="4320480" cy="36360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97" y="1001771"/>
            <a:ext cx="2767541" cy="3003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1" y="1025610"/>
            <a:ext cx="2391730" cy="31889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65340" y="603260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321</Words>
  <Application>Microsoft Office PowerPoint</Application>
  <PresentationFormat>Экран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 Windows</cp:lastModifiedBy>
  <cp:revision>12</cp:revision>
  <dcterms:created xsi:type="dcterms:W3CDTF">2013-08-23T08:38:35Z</dcterms:created>
  <dcterms:modified xsi:type="dcterms:W3CDTF">2025-08-31T16:20:07Z</dcterms:modified>
</cp:coreProperties>
</file>